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gd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Àir. 72 Facal Dhè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400"/>
              <a:t>Chaidh an Dàrna Mac a chall agus lorgar 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An-diugh</a:t>
            </a:r>
            <a:r xmlns:a="http://schemas.openxmlformats.org/drawingml/2006/main">
              <a:rPr altLang="en-US" lang="gd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Ceasnachadh</a:t>
            </a:r>
            <a:r xmlns:a="http://schemas.openxmlformats.org/drawingml/2006/main">
              <a:rPr altLang="en-US" lang="gd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Ciamar a dhèilig athair ris an dàrna mac nuair a thill 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Bhreab e a-mach an dàrna mac.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Bhuail e air an dàrna mac.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Chan fhaca e an dàrna mac.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Chuir e fàilte chridheil air an dàrna mac.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gd" sz="2800">
                <a:solidFill>
                  <a:srgbClr val="ff0000"/>
                </a:solidFill>
              </a:rPr>
              <a:t>Chuir e fàilte chridheil air an dàrna mac.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Aireamh 81 Facal Dhe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400"/>
              <a:t>Fiachaire air an robh Deich Mile Tàlannan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' Nach bu choir dhuit trocair a dheanamh air do chomh- sheirbhiseach mar a rinn mise ortsa 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Bha duine ann air an robh fiachan air an rìgh deich mìle tàlann. Ghabh an righ truas ris an duine, chuir e dheth na fiachan.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 an uair a chaidh am fear sin a mach, fhuair e aon d'a chomh-sheirbhisich air an robh aige ceud peghinn. Rug e air agus bha fearg air. “Pàigh air ais na tha agad dhomh!”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Agus thilg e a cho-sheirbhiseach dhan phrìosan. Chuala an rìgh an naidheachd seo aig a sheirbhiseach eile.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 sin bha fearg air an rìgh, agus ghairm e air ais an seirbhiseach. “Chuir mi dheth na fiachan sin uile oir dh’ iarr thu orm. Nach bu chòir dhut tròcair a dhèanamh air do cho-sheirbhisich dìreach mar a rinn mise ortsa?"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Thuirt Iosa, “Mar a thug ar n-Athair a tha air nèamh mathanas dhut, bu chòir dhut mathanas a thoirt dha chèile.”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/>
              <a:t>Leasan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Chaidh fiachan ro-mhòr de dheich mìle tàlann fhuadach air seirbhiseach.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Ach cha d' thug e mathanas da cho-sheirbhiseach air an robh aige ceud peghinn.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 e sealladh neo-thaitneach a tha seo.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Fhuair sinn cuideachd maitheanas agus saoradh le gràs tro Ìosa.</a:t>
            </a:r>
            <a:r xmlns:a="http://schemas.openxmlformats.org/drawingml/2006/main">
              <a:rPr altLang="en-US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Mura dìochuimhnich sinn an gràs sin, feumaidh sinn mathanas a thoirt dhaibhsan a rinn ceàrr oirnn.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/>
              <a:t>Cò th' ann an Iosa?</a:t>
            </a:r>
            <a:r xmlns:a="http://schemas.openxmlformats.org/drawingml/2006/main">
              <a:rPr altLang="en-US" lang="gd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rgbClr val="0070c0"/>
                </a:solidFill>
              </a:rPr>
              <a:t>Tha Iosa..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 e Iosa am fear a bheir maitheanas agus gaol dhuinn gu deireadh.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Ceasnachadh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Dè an t-airgead a fhuair e dheth leis an rìgh??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ceud denarii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dà cheud denarii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ceud tàlant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deich mìle tàlant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gd" sz="2800">
                <a:solidFill>
                  <a:srgbClr val="ff0000"/>
                </a:solidFill>
              </a:rPr>
              <a:t>deich mìle tàlant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/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4000"/>
              <a:t>Oir bha am mac seo agamsa marbh, agus tha e beò a‑rìs; bha e caillte, agus fhuaradh e.' Mar sin thòisich iad air gàirdeachas a dhèanamh.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' Nach bu choir dhuit trocair a dheanamh air do chomh- sheirbhiseach mar a rinn mise ortsa 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Àir. 82 Facal Dhè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400"/>
              <a:t>Hosanna do Mhac Dhaibhidh 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Bha an sluagh a bha air thoiseach air agus an fheadhainn a lean ag èigheach, "Hosanna do Mhac Dhaibhidh!" " Is beannaichte an ti a thig an ainm an Tighearna!" " Hosanna anns an airde 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Nuair a bha Iosa a' dlùthachadh ri Ierusalem, chuir e dithis dheisciobal uaith, ag ràdh, “Rachaibh dhan bhaile, agus gheibh sibh asal le a searrach làimh rithe. Fuasgail iad agus thoir thugam iad.”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Chaidh dithis dheisciobal a-steach don bhaile agus rinn iad mar a dh'àithn Iosa dhaibh.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Lorg iad an t-asal. " Tha feum aig an Tighearna orra." An uairsin chuir an sealbhadair iad sa bhad.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Shuidh Iosa air asal leanabh agus chaidh e a-steach do Ierusalem. Bha an sluagh a bha air thoiseach air agus ag èigheach, “Hosanna do Mhac Dhaibhidh!”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Chaidh an fhìrinn gun do mharcaich Iosa asal pàisde agus gun do chuir an sluagh fàilte air air a dhèanamh a rèir fàidheadaireachd clàraichte a ’Bhìobaill. Ach cha robh fios aig duine mu dheidhinn.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Leasan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 Mharcaich Iosa searrach asail, agus dh'èigh an sluagh,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'Hosanna do Mhac Dhaibhidh 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Bha iad uile ri fàidheadaireachd anns a’ Bhìoball.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Bha Iosa beò le ùmhlachd,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 a bha e sgriobhte anns a' Bhiobull.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Feumaidh sinne a tha a’ leantainn Ìosa gèilleadh cuideachd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Facal Dhè gu tur.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rgbClr val="ff0000"/>
                </a:solidFill>
              </a:rPr>
              <a:t>Cò th' ann an Iosa?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rgbClr val="0070c0"/>
                </a:solidFill>
              </a:rPr>
              <a:t>Tha Iosa..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 e Iosa ar rìgh airidh air moladh agus glòir.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gd">
                <a:solidFill>
                  <a:schemeClr val="tx1">
                    <a:lumMod val="50000"/>
                    <a:lumOff val="50000"/>
                  </a:schemeClr>
                </a:solidFill>
              </a:rPr>
              <a:t>Àir. 73 Facal Dhè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400"/>
              <a:t>Iosa a' togail Lasarus o na mairbh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Ceasnachadh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Dè a mharcaich Iosa a-steach do Ierusalem?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searrach asail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each leanabh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ailbhean leanabh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camel leanabh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gd" sz="2800">
                <a:solidFill>
                  <a:srgbClr val="ff0000"/>
                </a:solidFill>
              </a:rPr>
              <a:t>searrach asail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Bha an sluagh a bha air thoiseach air agus an fheadhainn a lean ag èigheach, "Hosanna do Mhac Dhaibhidh!" " Is beannaichte an ti a thig an ainm an Tighearna!" " Hosanna anns an airde 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Àir. 83 Facal Dhè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400"/>
              <a:t>Tha an taigh agam na thaigh ùrnaigh.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" Tha e sgriobhta," ars' esan riu, " Goirear tigh urnuigh do m' thigh-sa,' ach tha sibhse 'ga dheanamh 'na gharaidh luchd-reubainn."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Chaidh Iosa a-steach do theampall Ierusalem. Bha mòran mharsantan agus luchd-atharrachaidh airgid am broinn an teampaill.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Thionndaidh Iosa bùird an luchd-atharrachaidh airgid agus beingean an fheadhainn a bha a’ reic chalman. Chuir e air falbh a h-uile duine a bha a 'ceannach agus a' reic ann.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Thuirt Iosa gu feargach, "Tha e sgrìobhte, Goirear taigh ùrnaigh de mo thaigh-sa, ach tha thusa ga dhèanamh na gharaidh luchd-reubainn."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Chuir Iosa na ceannaichean a-mach às an teampall agus shlànaich e na daoine tinn san teampall.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Leasan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 e an teampall, an eaglais, an t-àite airson adhradh agus ùrnaigh a dhèanamh ri Dia.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Bha Iosa feargach leis an t-sluagh a thionndaidh e gu bhith na àite gnìomhachais.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Carson a tha thu a’ tighinn don eaglais?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Anns an eaglais, feumaidh tu coinneachadh ri Dia le adhradh agus ùrnaigh.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rgbClr val="ff0000"/>
                </a:solidFill>
              </a:rPr>
              <a:t>Cò th' ann an Iosa?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rgbClr val="0070c0"/>
                </a:solidFill>
              </a:rPr>
              <a:t>Tha Iosa..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 e Iosa sealbhadair na h-eaglaise. Is e Iosa am fear a gheibh ar n-adhradh agus ar n-ùrnaighean bhon eaglais.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/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Thuirt Iosa rithe, "Is mise an aiseirigh agus a' bheatha. Esan a chreideas annamsa bidh e beò, ged a gheibh e bàs;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agus ge b'e neach a ta beò agus a' creidsinn annam-sa, cha'n fhaigh e bàs gu bràth. Am bheil thu creidsinn so?"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Iain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/>
              <a:t>Ceasnachadh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Cò a dh’fhuadaich Iosa a‑mach as an teampall?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Iùdhaich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Cinneach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Sagart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ceannaichean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gd" sz="2800">
                <a:solidFill>
                  <a:srgbClr val="ff0000"/>
                </a:solidFill>
              </a:rPr>
              <a:t>ceannaichean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" Tha e sgriobhta," ars' esan riu, " Goirear tigh urnuigh do m' thigh-sa,' ach tha sibhse 'ga dheanamh 'na gharaidh luchd-reubainn."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Àir. 84 Facal Dhè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400"/>
              <a:t>nigh Iosa casan a dheisciobal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/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A‑nis gu bheil mise, ur Tighearna agus ur Fear-teagaisg, air ur casan a nighe, bu chòir dhuibhse cuideachd casan a chèile a nighe.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Iain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Bha an suipear mu dheireadh aig Iosa còmhla ri a dheisciobail. Bha fios aig Ìosa gur e seo am biadh mu dheireadh aige còmhla ri a dheisciobail.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Gu h-obann thug Iosa uisge don t-soitheach, agus thòisich e air casan a dheisciobal a nighe fear às deidh a chèile.</a:t>
            </a:r>
            <a:r xmlns:a="http://schemas.openxmlformats.org/drawingml/2006/main">
              <a:rPr lang="gd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Nuair a bha an tionndadh aig Peadar, thuirt Peadar, "Carson a tha an Tighearna a 'nighe ar casan? Chan nigh mi!"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Fhreagair Iosa. "Mura nigh mi do chasan, chan eil gnothach sam bith agadsa agus mise ris. Is dòcha nach eil thu a' tuigsinn gu math a-nis, ach aon latha tuigidh tu."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"Nigh mi do chasan airson eisimpleir a shuidheachadh. Bho seo a-mach, nigh casan a chèile agus bi nad dhaoine a tha a 'frithealadh a chèile."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Leasan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Anns an t-saoghal, tha daoine ìosal a 'frithealadh dhaoine àrda, ach air an làimh eile nigh Iosa casan a dheisciobail agus thug e seachad e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bheatha air ar son.</a:t>
            </a:r>
            <a:r xmlns:a="http://schemas.openxmlformats.org/drawingml/2006/main">
              <a:rPr altLang="en-US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tha sinn nar deisciobail do Ìosa, bu chòir dhuinn a bhith toilichte a bhith a’ frithealadh a chèile san àite as ìsle, seach a bhith ag iarraidh gun tèid ar làimhseachadh san àite as àirde.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Aon latha thàinig naidheachd gu Iosa. “Tha Lasarus tinn. Thigibh gu luath agus leighis 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/>
              <a:t>Cò th' ann an Iosa?</a:t>
            </a:r>
            <a:r xmlns:a="http://schemas.openxmlformats.org/drawingml/2006/main">
              <a:rPr altLang="en-US" lang="gd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rgbClr val="0070c0"/>
                </a:solidFill>
              </a:rPr>
              <a:t>Iosa</a:t>
            </a:r>
            <a:r xmlns:a="http://schemas.openxmlformats.org/drawingml/2006/main">
              <a:rPr altLang="en-US" lang="gd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gd" sz="3600">
                <a:solidFill>
                  <a:srgbClr val="0070c0"/>
                </a:solidFill>
              </a:rPr>
              <a:t>tha..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 e Iosa an duine as àirde, ach tha e air tighinn don àite as ìsle agus tha e deònach seirbheis a thoirt dhuinn uile.</a:t>
            </a:r>
            <a:r xmlns:a="http://schemas.openxmlformats.org/drawingml/2006/main">
              <a:rPr altLang="en-US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/>
              <a:t>Ceasnachadh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Cò nach do leig le Iosa a chasan a nighe?</a:t>
            </a:r>
            <a:r xmlns:a="http://schemas.openxmlformats.org/drawingml/2006/main">
              <a:rPr altLang="en-US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Iain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Tòmas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Peadar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Iùdas Iscariot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gd" sz="2800">
                <a:solidFill>
                  <a:srgbClr val="ff0000"/>
                </a:solidFill>
              </a:rPr>
              <a:t>Peadar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/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A‑nis gu bheil mise, ur Tighearna agus ur Fear-teagaisg, air ur casan a nighe, bu chòir dhuibhse cuideachd casan a chèile a nighe.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Iain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Aireamh 85 Facal Dhe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400"/>
              <a:t>Iosa ag ùrnaigh air a 'chnoc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A' dol beagan na b' fhaide air adhart, thuit e le 'aghaidh gu làr, agus rinn e ùrnaigh, "M' Athair, ma tha e comasach, gun tèid an cupan seo a thoirt bhuam. Gidheadh chan ann mar is toil leamsa, ach mar as toil leatsa."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Às deidh na dinneir, chaidh Ìosa còmhla ri a dheisciobail gu àite ris an canar Gethsemane.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Thuirt Iosa ris na deisciobail, “Tha m’ anam fo bhròn gu bàs. Fuirich an seo agus cùm sùil còmhla rium.”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 M' Athair, ma tha e comasach, gu'n toirear an cupan so uam. Gidheadh cha'n ann mar is toil leamsa, ach mar is toil leatsa." Rinn Iosa ùrnaigh gu dùrachdach. Ach thuit na deisciobail ann an cadal trom.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Thuirt Iosa, a' dùsgadh a dheisciobail, “Nach b' urrainn dhut faire a chumail rium airson uair a thìde? Seall. Seo mo bhrathair airson mo chur an grèim."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 dheireadh, lean Iosa na daoine a thàinig ga ghlacadh. Bha e gu bàs a bhith a’ pàigheadh airson ar peacaidhean air a’ chrois mar a bu toil le Dia.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Ach mus tàinig Iosa, fhuair e bàs.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>
                <a:solidFill>
                  <a:srgbClr val="ff0000"/>
                </a:solidFill>
              </a:rPr>
              <a:t>Leasan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Bha e goirt do Iosa bàsachadh gus pàigheadh airson ar peacaidhean air a 'chrois, ach bha e gu tur umhail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oir b'i toil Dhe 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Feumaidh sinn an toiseach a bhith an dòchas gum bi toil Dhè air a choileanadh seach leamsa nar beatha.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/>
              <a:t>Cò th' ann an Iosa?</a:t>
            </a:r>
            <a:r xmlns:a="http://schemas.openxmlformats.org/drawingml/2006/main">
              <a:rPr lang="gd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rgbClr val="0070c0"/>
                </a:solidFill>
              </a:rPr>
              <a:t>Iosa</a:t>
            </a:r>
            <a:r xmlns:a="http://schemas.openxmlformats.org/drawingml/2006/main">
              <a:rPr lang="gd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gd" altLang="ko-KR" sz="3600">
                <a:solidFill>
                  <a:srgbClr val="0070c0"/>
                </a:solidFill>
              </a:rPr>
              <a:t>tha..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Tha Iosa gun pheacadh san dùthaich seo oir tha e gu tur a’ leantainn toil Dhè.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Ceasnachadh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Càite an do rinn Iosa ùrnaigh mus deach a chur an grèim?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Ann an teampull Ierusaleim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Gethsemane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Seòmar àrd Mark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Loch Ghalile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gd" altLang="ko-KR" sz="2800">
                <a:solidFill>
                  <a:srgbClr val="ff0000"/>
                </a:solidFill>
              </a:rPr>
              <a:t>Gethsemane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A' dol beagan na b' fhaide air adhart, thuit e le 'aghaidh gu làr, agus rinn e ùrnaigh, "M' Athair, ma tha e comasach, gun tèid an cupan seo a thoirt bhuam. Gidheadh chan ann mar is toil leamsa, ach mar as toil leatsa."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Àir. 86 Facal Dhè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400"/>
              <a:t>Bhàsaich Iosa air a’ chrois.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Ghlaodh Iosa le guth àrd, “Athair, a‑chum do làmhan tha mi a’ tiomnadh mo spioraid.” Nuair a thuirt e seo, thug e anail mu dheireadh.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Bha Iosa, air a ghlacadh le saighdearan Ròmanach, a’ caitheamh crùn droighinn na cheann, chaidh a magadh, a’ giùlan a’ chrois agus chaidh a thoirt a-mach airson a chur gu bàs don bheinn.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 uairsin, chaidh Iosa a cheusadh air a 'chrois còmhla ri dithis eucoirich. Sheas an sluagh ag amharc, agus rinn an luchd-riaghlaidh eadhon magadh air.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 Athair, thoir maitheanas dhoibh, oir cha'n aithne dhoibh ciod a tha iad a' deanamh." Rinn Iosa ùrnaigh airson an fheadhainn a mharbh 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Thuirt Iosa, "Tha e deiseil!" Agus chrom e a cheann, agus thug e suas a spiorad.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Thuirt piuthar Làsaras ri Ìosa a thàinig anmoch, “Iosa, nam biodh tu an seo, chan fhaigheadh mo bhràthair bàs.”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Aig an àm sin bha brat-ùrlair an teampaill air a reubadh na dhà bho mhullach gu bonn. Chrith an talamh agus sgoilt na creagan. Nuair a chunnaic na saighdearan a cheus Iosa seo, bha iad fo eagal, agus ag èigheach, “Gu cinnteach b’ e Mac Dhè e!”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Leasan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Dh’fhuiling Iosa gun pheacadh agus bhàsaich e air ar son, agus phàigh e airson ar peacaidhean.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Mar sin, chan fheum sinn pàigheadh dhuinn fhìn.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Bha sinn a shàbhaladh taing do Iosa.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Cha bu chòir dhuinn seo a dhìochuimhneachadh airson mionaid.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/>
              <a:t>Cò th' ann an Iosa?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rgbClr val="0070c0"/>
                </a:solidFill>
              </a:rPr>
              <a:t>Tha Iosa..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 e Iosa an Slànaighear a shàbhail sinn le bhith a’ bàsachadh airson ar peacaidhean air a’ chrois.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Ceasnachadh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Cò leis a bha Iosa air a cheusadh?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Deisciobail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Boireannaich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Sagairt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Eucoraich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gd" altLang="ko-KR" sz="2800">
                <a:solidFill>
                  <a:srgbClr val="ff0000"/>
                </a:solidFill>
              </a:rPr>
              <a:t>Eucoraich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Ghlaodh Iosa le guth àrd, “Athair, a‑chum do làmhan tha mi a’ tiomnadh mo spioraid.” Nuair a thuirt e seo, thug e anail mu dheireadh.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Àir. 87 Facal Dhè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400"/>
              <a:t>An Tuama Falamh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Aig an àm seo, thionndaidh i mun cuairt agus chunnaic i Iosa na sheasamh an sin, ach cha do thuig i gur e Iosa a bh 'ann.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Iain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Chaidh Mairi Magdalen chun na h-uaighe a dh’fhaicinn na mairbh Iosa. Ach, bha doras cloiche an tuama fosgailte.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 robh corp Ìosa anns an uaigh. Bha Màiri a’ smaoineachadh gun robh cuideigin air corp Ìosa a ghoid.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Nochd an t-aingeal agus dh'fhaighnich e. "Carson a tha thu a' caoineadh?" Fhreagair Muire, " Ghoid duine corp Iosa."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Thuirt Iosa, “Thoir air falbh geata cloiche an tuama.” Dh'àithn Iosa, "Thig a-mach, Lasarus."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Agus nuair a thionndaidh i mun cuairt, bha Iosa a thàinig air ais beò. Ach cha do dh'aithnich Màiri Iosa. Cha robh i a 'smaoineachadh gun tigeadh Iosa air ais beò.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“Màiri...” Is ann dìreach nuair a ghairm Iosa, aithnich Màiri e. “A Thighearna, tha thu dha-rìribh air tilleadh beò.” Chaidh Ìosa a aiseirigh trì latha às deidh a bhàis.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Leasan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Chan eil duine air an t-saoghal marbh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agus beò a-rithist.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Ach tha an aon fhear, Iosa, a chaidh aiseirigh bhon bhàs, fhathast beò.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Tha am Bìoball ag ràdh gu bheil an fheadhainn a tha a 'creidsinn ann an Iosa cuideachd a' tighinn air ais beò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mar Iosa.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Mar sin chan fhaod sinn ar dòchas a chall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chum na beatha maireannaich.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/>
              <a:t>Cò th' ann an Iosa?</a:t>
            </a:r>
            <a:r xmlns:a="http://schemas.openxmlformats.org/drawingml/2006/main">
              <a:rPr lang="gd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rgbClr val="0070c0"/>
                </a:solidFill>
              </a:rPr>
              <a:t>Tha Iosa..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 e Iosa Tighearna na Buaidh a thug thairis air bàs agus a thàinig air ais beò.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Ceasnachadh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Dè bha Mairi a’ smaoineachadh nuair a chunnaic i nach robh Ìosa anns an uaigh?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Tha Iosa air a aiseirigh!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Chan e seo uaigh Ìosa!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Ghoid cuideigin corp marbh Ìosa!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Cheannaich na deisciobail corp marbh Ìosa!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gd" altLang="ko-KR" sz="2800">
                <a:solidFill>
                  <a:srgbClr val="ff0000"/>
                </a:solidFill>
              </a:rPr>
              <a:t>Ghoid cuideigin corp marbh Ìosa!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Aig an àm seo, thionndaidh i mun cuairt agus chunnaic i Iosa na sheasamh an sin, ach cha do thuig i gur e Iosa a bh 'ann.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Iain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Àir. 88 Facal Dhè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400"/>
              <a:t>Iosa a chaidh suas gu neamh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An deigh dha so a ràdh, thogadh suas fa chomhair an sùl fèin e, agus dh'fholaich neul as an sealladh e.</a:t>
            </a:r>
            <a:r xmlns:a="http://schemas.openxmlformats.org/drawingml/2006/main">
              <a:rPr lang="gd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Achdan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Bha na deisciobail, aig nach robh fios gu robh Iosa air a aiseirigh, air an glacadh le eagal agus briseadh-dùil.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Thàinig Iosa aiseirigh agus sheas e nam measg, sheall e dhaibh a làmhan agus a thaobh, agus thuirt e, “Na biodh eagal ort agus creid.”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 uairsin gu h-iongantach, trì latha às deidh a bhàis, choisich Lasarus a-mach. Bha daoine toilichte seo fhaicinn agus mhol iad Dia.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 uairsin, thuirt Iosa gun rachadh e air ais gu Athair, Dia agus gheall e gun cuireadh e an Spiorad Naomh.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Agus dh'àithn Iosa a dheisciobail a bhith nam fianaisean dha gu deireadh an t-saoghail, a' searmonachadh an t-soisgeil, agus a' teagasg an fhacail.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Às deidh dha a h-uile misean a chrìochnachadh air an fhearann seo, chaidh Ìosa suas gu neamh air beulaibh a dheisciobal. Agus gheall e dhuinn gun tilleadh e aon latha dhan dùthaich seo.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Leasan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Dh’òrdaich Iosa dha dheisciobail an soisgeul a shearmonachadh gu iomallan na talmhainn mus deach e suas gu neamh.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Tha an Eaglais na bhuidheann de dheisciobail Ìosa.</a:t>
            </a:r>
            <a:r xmlns:a="http://schemas.openxmlformats.org/drawingml/2006/main">
              <a:rPr lang="gd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Mar dheisciobail Ìosa, feumaidh sinn an soisgeul a shearmonachadh anns gach àite. Agus feumaidh sinn a bhith fianaisean do Iosa.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/>
              <a:t>Cò th' ann an Iosa?</a:t>
            </a:r>
            <a:r xmlns:a="http://schemas.openxmlformats.org/drawingml/2006/main">
              <a:rPr lang="gd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rgbClr val="0070c0"/>
                </a:solidFill>
              </a:rPr>
              <a:t>Tha Iosa..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Tha Iosa fhathast beò, na shuidhe air taobh deas Dhè, agus thig e air ais gu talamh mar a chaidh a ghealltainn.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Ceasnachadh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Dè a sheall Iosa aiseirigh dha dheisciobail?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Comharran ìnean air na làmhan agus na casan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Tha dealg a’ comharrachadh a’ chinn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Comharraidhean cuip air a' chùl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Bruisean air an aghaidh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gd" altLang="ko-KR" sz="2800">
                <a:solidFill>
                  <a:srgbClr val="ff0000"/>
                </a:solidFill>
              </a:rPr>
              <a:t>Comharran ìnean air na làmhan agus na casan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An deigh dha so a ràdh, thogadh suas fa chomhair an sùl fèin e, agus dh'fholaich neul as an sealladh e.</a:t>
            </a:r>
            <a:r xmlns:a="http://schemas.openxmlformats.org/drawingml/2006/main">
              <a:rPr lang="gd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Achdan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Aireamh 89 Facal Dhe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400"/>
              <a:t>Tha an Spiorad Naomh air tighinn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Bha iad uile air an lìonadh leis an Spiorad Naomh agus thòisich iad air bruidhinn ann an teangannan eile mar a thug an Spiorad comas dhaibh.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Achdan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Bha na deisciobail ann an Ierusalem mar a thuirt Iosa. Nuair a thàinig latha na Pentecost, bha iad uile còmhla ann an aon àite.</a:t>
            </a:r>
            <a:r xmlns:a="http://schemas.openxmlformats.org/drawingml/2006/main">
              <a:rPr lang="gd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/>
              <a:t>Leasan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Thug Iosa Làsaras air ais beò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 'fhocal.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Tha sinn gu bhith a’ bàsachadh uaireigin, ach tha sinn gu bhith air ar aiseirigh oir tha sinn a’ creidsinn ann an Ìosa.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Feumaidh tu a bhith nad Chrìosdaidh a tha beò le dòchas an aiseirigh.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Gu h-obann thàinig fuaim mar shèideadh gaoithe agus lìon e an taigh gu lèir far an robh iad nan suidhe.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Agus an uairsin bha teanga teine air ceann gach neach, agus an uairsin lìonadh iad uile leis an Spiorad Naomh, agus thòisich iad air bruidhinn ann an cànanan eile.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Nuair a ghabh a h-uile duine iongnadh, thòisich Peadar air searmonachadh dhaibh mu Ìosa agus an soisgeul.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Dh'èist daoine ris an t-soisgeul, rinn iad aithreachas, agus bhaisteadh iad. Chaidh còrr air 3,000 neach a bhaisteadh air an latha sin.</a:t>
            </a:r>
            <a:r xmlns:a="http://schemas.openxmlformats.org/drawingml/2006/main">
              <a:rPr lang="gd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Leasan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Chuir Iosa an Spiorad Naomh gu a dheisciobail.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Thug an Spiorad Naomh gliocas agus cumhachd do Pheadar an soisgeul a shearmonachadh.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Tha an Spiorad Naomh ann an cridheachan gach neach a chreideas ann an Iosa.</a:t>
            </a:r>
            <a:r xmlns:a="http://schemas.openxmlformats.org/drawingml/2006/main">
              <a:rPr lang="gd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dì-chuimhnich gur e an Spiorad Naomh a tha a 'toirt dhuinn gliocas agus misneachd gus an soisgeul a shearmonachadh, dìreach mar a thug e gliocas agus cumhachd do Pheadar.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/>
              <a:t>Cò th' ann an Iosa?</a:t>
            </a:r>
            <a:r xmlns:a="http://schemas.openxmlformats.org/drawingml/2006/main">
              <a:rPr lang="gd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rgbClr val="0070c0"/>
                </a:solidFill>
              </a:rPr>
              <a:t>Tha Iosa..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Tha Iosa a’ cur an Spioraid Naoimh gu gach neach a chreideas ann airson ar cuideachadh.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Ceasnachadh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Dè a chuala iad nuair a thàinig an Spiorad Naomh?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fuaim trombaid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tàirneanach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gaoth ainneartach a' sèideadh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fuaim ùrnaighean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gd" altLang="ko-KR" sz="2800">
                <a:solidFill>
                  <a:srgbClr val="ff0000"/>
                </a:solidFill>
              </a:rPr>
              <a:t>gaoth ainneartach a' sèideadh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Bha iad uile air an lìonadh leis an Spiorad Naomh agus thòisich iad air bruidhinn ann an teangannan eile mar a thug an Spiorad comas dhaibh.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Achdan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Aireamh 90 Facal Dhe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Dh’innis Philip an Soisgeul don Etiopach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An uairsin thòisich Philip leis an dearbh earrann sin den Sgriobtar agus dh'innis e dha an deagh naidheachd mu Ìosa.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Achdan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/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4000"/>
              <a:t>Oir bha am mac seo agamsa marbh, agus tha e beò a‑rìs; bha e caillte, agus fhuaradh e.' Mar sin thòisich iad air gàirdeachas a dhèanamh.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/>
              <a:t>Cò th' ann an Iosa?</a:t>
            </a:r>
            <a:r xmlns:a="http://schemas.openxmlformats.org/drawingml/2006/main">
              <a:rPr altLang="en-US" lang="gd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rgbClr val="0070c0"/>
                </a:solidFill>
              </a:rPr>
              <a:t>Tha Iosa..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 e Iosa maighstir na beatha a bheir air ais na mairbh.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Aon latha thuirt aingeal an Tighearna ri Philip a bha a 'creidsinn ann an Iosa "Rach gu deas gu rathad an fhàsach."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Thòisich e a-mach air an fhàsach mu dheas mar a thuirt an t-aingeal. Dh'fhaighnich e carson a chuir an t-aingeal e </a:t>
            </a: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Aig an àm sin, bha an caillteanach a bha os cionn airgid airson dùthaich Etiopia, air a 'charbad, a' leughadh sgrìobhaidhean an fhàidh Isaiah. Thàinig Philip thuige agus dh'fhaighnich e. "A bheil thu a' tuigsinn na tha thu a' leughadh?"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“Ciamar a thuigeas mi e,” thuirt e, “mura mìnich cuideigin dhomh e?” Thòisich Philip leis an fhìor thrannsa sin den Sgriobtar agus dh’ innis e dha an deagh naidheachd mu Ìosa.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Às deidh don Etiopach Iosa fhaighinn, thill e gu a dhùthaich gu toilichte. Thug Philip taing don Spiorad Naomh airson a stiùireadh an sin.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Leasan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 b'urrainn Philip làn thuigsinn ach ghèill e do òrdugh an Spioraid Naoimh. Mar sin b' urrainn e an soisgeul a shearmonachadh do'n Etiopia.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Aig amannan tha sinn ann an suidheachadh nach urrainn dhuinn a thuigsinn.</a:t>
            </a:r>
            <a:r xmlns:a="http://schemas.openxmlformats.org/drawingml/2006/main">
              <a:rPr lang="gd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Ach ma tha earbsa agad ann an Dia, agus ma tha thu umhail dha anns an Spiorad Naomh eadhon aig an àm sin, faodaidh tu a bhith nad dhuine creideimh cuideachd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tha searmonachadh an t-soisgeil.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/>
              <a:t>Cò e Iosa?</a:t>
            </a:r>
            <a:r xmlns:a="http://schemas.openxmlformats.org/drawingml/2006/main">
              <a:rPr lang="gd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rgbClr val="0070c0"/>
                </a:solidFill>
              </a:rPr>
              <a:t>Tha Iosa..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 e Iosa am fear a stiùireas an dàimh leis am bu chòir dhuinn coinneachadh.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Ceasnachadh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Ciod e an caillteanach Etiopianach air an do choinnich Philip os ceann ?</a:t>
            </a:r>
            <a:r xmlns:a="http://schemas.openxmlformats.org/drawingml/2006/main">
              <a:rPr lang="gd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Bha e os cionn an airm.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B' e còcaire a dhùthaich a bh' ann.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Tha e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bha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anns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cosgais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à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aige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dùthcha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airgead.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Bha smachd aige air adhradh na dùthcha.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gd" altLang="ko-KR" sz="2800">
                <a:solidFill>
                  <a:srgbClr val="ff0000"/>
                </a:solidFill>
              </a:rPr>
              <a:t>Bha e os cionn airgead na dùthcha.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An uairsin thòisich Philip leis an dearbh earrann sin den Sgriobtar agus dh'innis e dha an deagh naidheachd mu Ìosa.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Achdan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Aireamh 91 Facal Dhe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400"/>
              <a:t>Tha Saul a’ coinneachadh ri Iosa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Ceasnachadh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Cia mheud latha a tha air a dhol seachad bho chaochail Lasarus nuair a thàinig Ìosa?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aon latha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dà latha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trì làithean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ceithir làithean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gd" sz="2800">
                <a:solidFill>
                  <a:srgbClr val="ff0000"/>
                </a:solidFill>
              </a:rPr>
              <a:t>trì làithean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Thuit e gu làr agus chuala e guth ag ràdh ris, "A Shauil, a Shauil, carson a tha thu gam gheur-leanmhainn?"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Achdan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Bha fear ann dom b'ainm Saul aig an robh fuath dhaibhsan a chreid ann an Iosa, agus bha gràin aige air an eaglais.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Bha gràin cho mòr aig Saul air Iosa is gun deach e gu Damascus gus na Crìosdaidhean a chur an grèim.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Nuair a bha e dlùth dha Damascus air a thuras, gu h-obann bha solas o nèamh a’ lasadh timcheall air. Chuala e guth, “A Shauil, a Shauil, carson a tha thu gam gheur-leanmhainn?”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“Cò thusa, a Thighearna?” dh’fhaighnich Saul. “Is mise Iosa, air a bheil thusa a’ geur-leanmhainn.” Bha iongnadh air Saul gu robh Iosa beò. Bha e den bheachd gu robh Iosa marbh.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Thàinig Saul, a choinnich ri Iosa, gu bhith na dhuine ùr. Mar sin thàinig e gu bhith na Phòl an t-Abstol, a rinn dìcheall gus an soisgeul a shearmonachadh do na Cinnich, agus a sgrìobh mòran leabhraichean a' Bhìobaill.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Leasan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Bha Saul na dhuine a rinn geur-leanmhainn air an eaglais, ach thug Dia mar abstol 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Bha Saul, a choinnich ri Iosa, a 'fuireach ann am beatha gu tur eadar-dhealaichte na bha e roimhe.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Dè na h-atharrachaidhean a rinn thu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o'n a thachair thu ri Iosa 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Feumaidh an fheadhainn a choinnicheas ri Iosa beatha eadar-dhealaichte a bhith aca na bha a-riamh.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/>
              <a:t>Cò th' ann an Iosa?</a:t>
            </a:r>
            <a:r xmlns:a="http://schemas.openxmlformats.org/drawingml/2006/main">
              <a:rPr lang="gd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rgbClr val="0070c0"/>
                </a:solidFill>
              </a:rPr>
              <a:t>Tha Iosa..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 e Iosa am fear a bheir maitheanas do dhroch dhaoine mar Shaul agus a ghairm a-steach iad agus gan stèidheachadh mar luchd-obrach.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Ceasnachadh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Carson a chaidh Saul gu Damascus?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Crìosdaidhean a chur an grèim.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Airson turas a bhith agad.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adhradh a bhith agad.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 soisgeul a shearmonachadh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gd" altLang="ko-KR" sz="2800">
                <a:solidFill>
                  <a:srgbClr val="ff0000"/>
                </a:solidFill>
              </a:rPr>
              <a:t>Crìosdaidhean a chur an grèim.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Thuit e gu làr agus chuala e guth ag ràdh ris, "A Shauil, a Shauil, carson a tha thu gam gheur-leanmhainn?"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Achdan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/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Thuirt Iosa rithe, "Is mise an aiseirigh agus a' bheatha. Esan a chreideas annamsa bidh e beò, ged a gheibh e bàs;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agus ge b'e neach a ta beò agus a' creidsinn annam-sa, cha'n fhaigh e bàs gu bràth. Am bheil thu creidsinn so?"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Iain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Àir. 92 Facal Dhè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Deagh charaid Phòil, Barnabas.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Ach ghabh Barnabas e, agus thug e chum nan abstol e. Dh’innis e dhaibh mar a chunnaic Saul air a thuras an Tighearna, agus gun do labhair an Tighearna ris, agus mar a shearmonaich e ann an Damascas ann an ainm Iosa.</a:t>
            </a:r>
            <a:r xmlns:a="http://schemas.openxmlformats.org/drawingml/2006/main">
              <a:rPr lang="gd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Achdan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Às deidh dha Pòl coinneachadh ri Ìosa, bha e airson coinneachadh ri deisciobail Ìosa.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Ach bha eagal Phòil air deisciobail Iosa. Leis nach robh fios aca, às deidh dha Pòl coinneachadh ri Iosa, gun do dh'fhàs e creidsinn ann an Iosa.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Chuidich Barnabas Pòl. “Choinnich e ri Iosa dha-rìribh agus dh’ atharraich e gu tur! 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"Chunnaic mi cuideachd Pòl a 'searmonachadh ann an Damascus, far an deach e a chur an grèim nan Crìosdaidhean!" Thàinig na deisciobail gu bhith nan caraidean le Pòl gu furasta.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Às deidh sin, thàinig Barnabas agus Pòl gu bhith nan deagh charaidean agus shiubhail iad air feadh an t-saoghail gus an soisgeul a shearmonachadh còmhla.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Leasan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Choinnich Pòl, a rinn geur-leanmhainn air an eaglais, ri Ìosa agus thàinig e gu bhith na dhuine ùr, ach cha do chreid daoine 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Ach dh'ullaich Dia Barnabas, agus rinn e 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'na cho-oibriche do Phòl.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Coltach ri Pòl agus Barnabas, bu chòir dhuinn a bhith nar deagh charaidean creideimh agus a bhith a’ cuideachadh a chèile.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/>
              <a:t>Cò th' ann an Iosa?</a:t>
            </a:r>
            <a:r xmlns:a="http://schemas.openxmlformats.org/drawingml/2006/main">
              <a:rPr lang="gd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rgbClr val="0070c0"/>
                </a:solidFill>
              </a:rPr>
              <a:t>Iosa..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Tha Iosa a’ cur caraid thugainn a chuidicheas sinn nuair a tha sinn ann an trioblaid.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Ceasnachadh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Cò a chuidich Pòl agus a bha na charaidean nuair a bha e ann an trioblaid?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Peadar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Iain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Philip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gd" altLang="ko-KR" sz="2800">
                <a:solidFill>
                  <a:srgbClr val="ff0000"/>
                </a:solidFill>
              </a:rPr>
              <a:t>Barnabas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Àir. 74 Facal Dhè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400"/>
              <a:t>Ath-atharrachadh Iosa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Ach ghabh Barnabas e, agus thug e chum nan abstol e. Dh’innis e dhaibh mar a chunnaic Saul air a thuras an Tighearna, agus gun do labhair an Tighearna ris, agus mar a shearmonaich e ann an Damascas ann an ainm Iosa.</a:t>
            </a:r>
            <a:r xmlns:a="http://schemas.openxmlformats.org/drawingml/2006/main">
              <a:rPr lang="gd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Achdan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Aireamh 93 Facal Dhe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Dorcas, a tha air tilleadh beò.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chuir Peadar a mach as an t-seomar iad uile ; An sin chaidh e sìos air a ghlùinean agus rinn e ùrnaigh. Thionndaidh e ris a' bhoirionnach mhairbh, agus thuirt e, "Tabitha, èirich." Dh’fhosgail i a sùilean, agus nuair a chunnaic i Peadar, shuidh i suas.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Achdan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Bha deisciobal ann air an robh Dorcas, a bha daonnan a 'dèanamh math agus a' cuideachadh nam bochd.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Mun àm sin dh'fhàs i tinn agus bhàsaich i. Bha a nàbaidhean gu math brònach agus thug iad Peadar air ais.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Nuair a ràinig Peadar, bha a h-uile duine a fhuair cuideachadh bhuaipe a’ caoineadh, a’ sealltainn an aodaich a fhuair e mar thiodhlac.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chuir Peadar a mach as an t-seomar iad uile ; An sin chaidh e sìos air a ghlùin agus rinn e ùrnaigh.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“Dorcas, èirich!” thuirt Peadar. Dh' fhosgail i a suilean, agus shuidh i suas a faicinn Pheadair. A 'faicinn seo, bha a h-uile duine toilichte agus bha mòran dhaoine sa bhaile sin a' creidsinn ann an Iosa.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Leasan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Bha Peadar na dheisciobal aig Iosa, agus bha e comasach dha na rinn Iosa a dhèanamh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uair a bha e air an talamh so.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Thuirt Iosa ri a dheisciobail gun dèanadh iad an aon rud a rinn e.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Tha sinn nar deisciobail aig Iosa.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Feumaidh sinn ionnsachadh agus cuimhneachadh air na rinn Iosa san dùthaich seo agus na h-aon rudan a dhèanamh ri Iosa.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/>
              <a:t>Cò th' ann an Iosa?</a:t>
            </a:r>
            <a:r xmlns:a="http://schemas.openxmlformats.org/drawingml/2006/main">
              <a:rPr lang="gd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rgbClr val="0070c0"/>
                </a:solidFill>
              </a:rPr>
              <a:t>Iosa..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Bheir Iosa cumhachd dha dheisciobail gus an urrainn dhaibh an soisgeul a shearmonachadh.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An sin chaidh a chruth-atharrachadh air thoiseach orra. Dhealraich 'aghaidh mar a' ghrian, agus dh' fhàs 'aodach cho geal ris an t-solus.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Ceasnachadh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Nuair a thàinig Peadar gu Dorcas, bha daoine brònach agus dè a sheall iad dha?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Aodach a rinn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Biadh a bha Dorcas air a dhèanamh.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mac Dhorcas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litir Dhorcas.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gd" altLang="ko-KR" sz="2800">
                <a:solidFill>
                  <a:srgbClr val="ff0000"/>
                </a:solidFill>
              </a:rPr>
              <a:t>Aodach a rinn Dorcas.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chuir Peadar a mach as an t-seomar iad uile ; an sin chaidh e sìos air a ghlùinean agus rinn e ùrnaigh. Thionndaidh e ris a' bhoirionnach mhairbh, agus thuirt e, "Tabitha, èirich." Dh’fhosgail i a sùilean, agus nuair a chunnaic i Peadar, shuidh i suas.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Achdan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Aireamh 94 Facal Dhe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Cornelius, cinneach air a shàbhaladh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Bha iongnadh air na creidmhich a bha air an timcheall-ghearradh a thàinig còmhla ri Peadar gun deach tiodhlac an Spioraid Naoimh a dhòrtadh eadhon air na Cinnich.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Achdan 10: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Ann an Cesarea bha duine air an robh Cornelius, ceannard-ceud anns an rèisimeid Eadailteach ris an abrar.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Bha e fèin 's a theaghlach uile cràbhach agus fo eagal Dè ; thug e gu fialaidh dhaibhsan a bha feumach agus rinn e ùrnaigh ri Dia gu cunbhalach.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Aon latha, chuala Cornelius guth Dhè agus e ag ùrnaigh. “Cuir daoine gu bhith nad dhuine dom b’ ainm Peadar.”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Aig an àm sin, chunnaic Peadar cuideachd sealladh ann an ùrnaigh. Thug Dia dha beathaichean bho neamh nach b 'urrainn dha na h-Iùdhaich ithe agus dh' òrduich e dha ithe.</a:t>
            </a:r>
            <a:r xmlns:a="http://schemas.openxmlformats.org/drawingml/2006/main">
              <a:rPr lang="gd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 Na abair ni sam bith neo-ghlan a rinn Dia glan."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 dheireadh, lean Peadar na fir a chuir Cornelius air falbh agus chaidh e gu taigh Cornelius.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Shearmonaich Peadar Iosa agus an soisgeul dhaibh do Chornelius agus a theaghlach. An sin thàinig an Spiorad Naomh a nuas orra. Thuig e le amharc air so ; "Fiù 's na cinnich a shàbhaladh ma tha iad a' creidsinn ann an Iosa!"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Leasan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Bha Peadar den bheachd nach b’ urrainn ach Iùdhaich creidsinn ann an Ìosa agus a bhith air an sàbhaladh.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Ach cha 'n 'eil leth-bhreith aig soisgeul Dhe am measg uile shluagh an t-saoghail.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Feumaidh sinn an soisgeul a shearmonachadh don h-uile duine air an t-saoghal gus am bi iad air an sàbhaladh.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Thug Iosa leis Peadar, agus Seumas, agus Eoin, agus threòraich e iad suas gu beinn àrd leo fèin.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/>
              <a:t>Cò th' ann an Iosa?</a:t>
            </a:r>
            <a:r xmlns:a="http://schemas.openxmlformats.org/drawingml/2006/main">
              <a:rPr lang="gd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rgbClr val="0070c0"/>
                </a:solidFill>
              </a:rPr>
              <a:t>Iosa..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Bheir Iosa slàinte don h-uile duine a tha a’ creidsinn ann, ge bith dè an nàiseantachd no an inbhe a th’ aca.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>
                <a:solidFill>
                  <a:srgbClr val="ff0000"/>
                </a:solidFill>
              </a:rPr>
              <a:t>Ceasnachadh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Dè an sealladh a chunnaic Peadar nuair a bha e ag ùrnaigh?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Iosa a 'teàrnadh bho neamh.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Bìoball a 'tighinn a-nuas bho neamh.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Ainglean a' tighinn a nuas o neamh.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Thàinig beathaichean nach urrainn dha Iùdhaich ithe a-nuas bho neamh.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gd" altLang="ko-KR" sz="2800">
                <a:solidFill>
                  <a:srgbClr val="ff0000"/>
                </a:solidFill>
              </a:rPr>
              <a:t>Thàinig beathaichean nach urrainn dha Iùdhaich ithe a-nuas bho neamh.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Bha iongnadh air na creidmhich a bha air an timcheall-ghearradh a thàinig còmhla ri Peadar gun deach tiodhlac an Spioraid Naoimh a dhòrtadh eadhon air na Cinnich.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Achdan 10: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Aireamh 95 Facal Dhe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A' seinn Laoidhean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eadhon sa phrìosan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Mu mheadhon-oidhche bha Pol agus Silas a' deanamh urnuigh, agus a' seinn laoidhean do Dhia, agus bha na priosanaich eile ag eisdeachd riu.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Achdan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Rinn Pòl agus Silas an dìcheall an soisgeul a shearmonachadh ann am Philippe. Ach bhuail an fheadhainn aig an robh gràin air Pòl agus Silas, agus chuir iad dhan phrìosan iad.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Rinn Pòl agus Silas ùrnaigh agus mhol iad Dia eadhon sa phrìosan. Dh’èist a h-uile duine sa phrìosan ri seo.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 uairsin gu h-obann bha crith-thalmhainn cho mòr ann is gun do dh’ fhosgail dorsan a’ phrìosain gu lèir. Bha fear a’ phrìosain gu math iomagaineach oir bha e den bheachd gun robh na prìosanaich air teicheadh.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Dh’èigh Pòl, “Na gabh dragh! Tha sinn uile an seo!” " A thighearna, ciod a ni mi chum gu'm bi mi air mo thearnadh?" Dh'fhaighnich am Jailer.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"Creid anns an Tighearna Iosa. An sin bidh thu fhèin agus do theaghlach a shàbhaladh!" Aig an uair sin de'n oidhche ghabh fear a' phrìosain iad, agus nigh e an lotan; an sin air ball bhaisteadh e fèin agus a theaghlach uile.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 sin chaidh a chruth-atharrachadh air thoiseach orra. Dhealraich 'aghaidh mar a' ghrian, agus dh' fhàs 'aodach cho geal ris an t-solus.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Leasan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Cha robh Pol agus Silas diombach, agus rinn iad urnuigh agus moladh,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ged bha iad air am bualadh gu bàs.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An uairsin dh’ fhosgail Dia doras a’ phrìosain agus thug e cothrom dhaibh an soisgeul a shearmonachadh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do fhear a' phrìosain agus a theaghlach.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Tha amannan ann nuair a tha sinn ann an trioblaid cuideachd.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Agus mura leig thu sìos thu fhèin agus gun gluais thu air adhart gu ùrnaigh agus moladh, saoraidh Dia thu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ann an dòigh iongantach.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/>
              <a:t>Cò th' ann an Iosa?</a:t>
            </a:r>
            <a:r xmlns:a="http://schemas.openxmlformats.org/drawingml/2006/main">
              <a:rPr lang="gd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rgbClr val="0070c0"/>
                </a:solidFill>
              </a:rPr>
              <a:t>Iosa..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Bheir Iosa cumhachd dhomh faighinn thairis air a h-uile duilgheadas agus cruadal.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Ceasnachadh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Dè rinn Pòl agus Silas sa phrìosan??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Bha iad a’ caoineadh.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ghuidh iad airson am beatha.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Bha iad diombach.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Rinn iad ùrnaigh agus sheinn iad laoidhean.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gd" altLang="ko-KR" sz="2800">
                <a:solidFill>
                  <a:srgbClr val="ff0000"/>
                </a:solidFill>
              </a:rPr>
              <a:t>Rinn iad ùrnaigh agus sheinn iad laoidhean.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Mu mheadhon-oidhche bha Pol agus Silas a' deanamh urnuigh, agus a' seinn laoidhean do Dhia, agus bha na priosanaich eile ag eisdeachd riu.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Achdan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Aireamh 96 Facal Dhe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Shearmonaich Pol an Soisgeul do'n Righ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Fhreagair Pol, " An uine ghairid, no fada — tha mi a' guidhe air Dia nach e a mhain thusa, ach iadsan uile a tha 'g eisdeachd rium an diugh a bhi mar a tha mi, ach na slabhruidhean so."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Achdan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Shearmonaich Pòl an soisgeul agus mu dheireadh thàinig e gu bhith na phrìosanach ann an Ierusalem. Dh’fhaighnich an rìgh Agripa mu pheacaidhean a’ phrìosanaich Pòl.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“Tha cead agad bruidhinn air do shon fhèin!” Thug Agrippa ùine do Phòl tòiseachadh air a dhìon.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Chleachd Pòl an cothrom an soisgeul a shearmonachadh. " O a righ, tha mi 'n dochas gu'm bi thu cosmhuil riumsa ach na slabhruidhean so!"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 d'fhuair an rìgh peacadh sam bith ann am Pòl. Bha Pòl airson a dhol dhan Ròimh agus an soisgeul a shearmonachadh don Ìmpire.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Dìreach an uairsin nochd Maois agus Eliah rompa, a 'bruidhinn ri Iosa.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 dheireadh, rinn Pòl tagradh don ìmpire Ròmanach. Mar phrìosanach, chaidh Pòl air bàta airson a dhol gu ìmpire na Ròimhe.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Leasan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Bha Pòl 'na phrìosanach, ach shearmonaich e an soisgeul gu h-uaibhreach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 làthair righ a dheuchainn fèin.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chionn nach robh nàire air as an t‑soisgeul, agus chreid e gur fìrinn uaibhreach 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Feumaidh sinn a bhith comasach air Soisgeul Ìosa a shearmonachadh gu misneachail agus gu misneachail ge bith cò a choinnicheas sinn.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/>
              <a:t>Cò e Iosa?</a:t>
            </a:r>
            <a:r xmlns:a="http://schemas.openxmlformats.org/drawingml/2006/main">
              <a:rPr lang="gd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rgbClr val="0070c0"/>
                </a:solidFill>
              </a:rPr>
              <a:t>Iosa..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Tha Iosa mòran nas àirde na an duine as àirde san t-saoghal.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Ceasnachadh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Dè rinn Pòl nuair a thug rìgh Phòil cothrom dha bruidhinn?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Shearmonaich e Soisgeul Ìosa.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Chuir e às leth duine dona.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Dh'iarr e air a shaoradh.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Rinn e ùrnaigh agus sheinn e laoidhean.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gd" altLang="ko-KR" sz="2800">
                <a:solidFill>
                  <a:srgbClr val="ff0000"/>
                </a:solidFill>
              </a:rPr>
              <a:t>Shearmonaich e Soisgeul Ìosa.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Fhreagair Pol, " An uine ghairid, no fada — tha mi a' guidhe air Dia nach e a mhain thusa, ach iadsan uile a tha 'g eisdeachd rium an diugh a bhi mar a tha mi, ach na slabhruidhean so."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Achdan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Aireamh 97 Facal Dhe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Tha an long a' dol fodha!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agus thubhairt e, Na biodh eagal ort, a Phòil. Feumaidh tu seasamh am fianuis Chaesair ; agus thug Dia gu gràsmhor dhuit beatha nan uile a sheòl leat.'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Achdan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Chaidh Pòl a thoirt dhan Ròimh air bàta còmhla ris na prìosanaich eile.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Ach, bha an soitheach ann an cunnart a dhol fodha air sgàth an typhoon. Ghabh a h-uile duine air chrith leis an eagal.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Rinn Pòl ùrnaigh ri Dia agus dh’innis e dha daoine. " Na biodh eagal ort. Thuirt Dia nach bàsaich duine."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Thuirt guth as an neul, "Se so mo Mhac-sa, d' am bheil gràdh agam ; còmhla ris tha mi toilichte. Èist ris!”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Chaidh an soitheach fodha, ach mar a thuirt Pòl, dh'fhaodadh na daoine uile tighinn air tìr air an eilean gun aon bhàs.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Shearmonaich Pòl Iosa anns an eilean agus thug e glòir do Dhia.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Leasan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Rinn Pòl ùrnaigh, bhrosnaich e daoine eile, eadhon ann an amannan èiginn nuair a bha an soitheach gu bhith a’ dol fodha.</a:t>
            </a:r>
            <a:r xmlns:a="http://schemas.openxmlformats.org/drawingml/2006/main">
              <a:rPr lang="gd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 dheireadh, bha iad uile air an sàbhaladh,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dìreach mar a thuirt Pol.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Tha e an urra ri sluagh Dhè toil Dhè a lìbhrigeadh don t-saoghal tro ùrnaigh agus airson deagh naidheachd slàinte Dhè.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/>
              <a:t>Cò th' ann an Iosa?</a:t>
            </a:r>
            <a:r xmlns:a="http://schemas.openxmlformats.org/drawingml/2006/main">
              <a:rPr lang="gd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rgbClr val="0070c0"/>
                </a:solidFill>
              </a:rPr>
              <a:t>Tha Iosa..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 e Iosa sealbhadair a h-uile beatha san t-saoghal. Chan eil dad a 'bàsachadh gun a chead.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Ceasnachadh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Dè rinn Pòl nuair a choinnich an long ris an typhoon?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ghlaodh 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Leum e dhan mhuir.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Shabaid e an aghaidh a' phìleat.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Rinn e ùrnaigh ri Dia.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gd" altLang="ko-KR" sz="2800">
                <a:solidFill>
                  <a:srgbClr val="ff0000"/>
                </a:solidFill>
              </a:rPr>
              <a:t>Rinn e ùrnaigh ri Dia.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agus thubhairt e, Na biodh eagal ort, a Phòil. Feumaidh tu seasamh am fianuis Chaesair ; agus thug Dia gu gràsmhor dhuit beatha nan uile a sheòl leat.'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Achdan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Àir. 98 Facal Dhè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Tagradh Phòil air son Onesimus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Tha mi a’ guidhe ort airson mo mhac Onesimus, a thàinig gu bhith na mhac dhòmhsa fhad ‘s a bha mi ann an slabhraidhean.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Philemon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Bha Onesimus na sheirbhiseach aig Philemon. Ach chaidh e mach gun chead a mhaighstir do'n Ròimh.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Choinnich Onesimus ri Pòl a chaidh a chur dhan phrìosan anns an Ròimh. Shearmonaich Pòl an soisgeul dha, agus thàinig e a chreidsinn ann an Iosa.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Nuair a chuala iad seo, thuit iad air an aghaidh gu làr, agus iad fo eagal. Thuirt Iosa, “Na biodh eagal ort.” Nuair a sheall iad suas, chan fhac iad neach sam bith ach Iosa.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Thuirt Pòl ri Onesimus a dhol air ais gu a mhaighstir Philemon agus maitheanas iarraidh. Agus thuirt Pòl ri Onesimus a bhith beò mar chreidmheach ann an Iosa.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Bha dragh air Onesimus. Oir aig an àm sin, chaidh an searbhanta a theich a mharbhadh leis an t-sealbhadair aige.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Sgrìobh Pòl litir gu Onesimus gu a mhaighstir, Philemon, airson mathanas a thoirt dha. Tha an litir seo ‘Philemon’ anns a’ Bhìoball.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Leasan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Dh'ath-cheangail Pòl an dàimh bhriste eadar Onesimus agus Philemon. Dh’iarr an Onesimus mathanas do Philemon, agus thug am Philemon maitheanas don Onesimus.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Feumaidh sinn mathanas iarraidh ma tha sinn air rudeigin ceàrr a dhèanamh.</a:t>
            </a:r>
            <a:r xmlns:a="http://schemas.openxmlformats.org/drawingml/2006/main">
              <a:rPr lang="gd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Agus ma rinn cuideigin rudeigin ceàrr oirnn, feumaidh sinn mathanas a thoirt dhaibh.</a:t>
            </a:r>
            <a:r xmlns:a="http://schemas.openxmlformats.org/drawingml/2006/main">
              <a:rPr lang="gd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Sin a tha daoine a 'creidsinn ann an Iosa.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/>
              <a:t>Cò th' ann an Iosa?</a:t>
            </a:r>
            <a:r xmlns:a="http://schemas.openxmlformats.org/drawingml/2006/main">
              <a:rPr lang="gd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rgbClr val="0070c0"/>
                </a:solidFill>
              </a:rPr>
              <a:t>Iosa..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Bheir Iosa sìth agus rèite far a bheil sabaidean agus còmhstri.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Ceasnachadh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Cò a choinnich Onesimus anns an Ròimh nuair a theich e air falbh bhon t-sealbhadair aige, Philemon?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Peadar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Iain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Pòl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gd" altLang="ko-KR" sz="2800">
                <a:solidFill>
                  <a:srgbClr val="ff0000"/>
                </a:solidFill>
              </a:rPr>
              <a:t>Pòl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Tha mi a’ guidhe ort airson mo mhac Onesimus, a thàinig gu bhith na mhac dhòmhsa fhad ‘s a bha mi ann an slabhraidhean.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Philemon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Aireamh 99 Facal Dhe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Timoteus, an deisciobul aig Pol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Tha mi air mo chuimhneachadh air do chreideamh dhùrachdach, a bha an toiseach a’ fuireach ann an do sheanmhair Lois agus nad mhàthair Eunice agus, tha mi dearbhte, a-nis a’ fuireach annadsa cuideachd.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Timothy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Bha deisciobal aig Pòl air an robh Timothy. Tha Timoteus air a bhith na mhiseanaraidh le Pòl bho bha e na bhalach.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Bha fear ann aig an robh dithis mhac. Dh'iarr an dàrna mac air athair a chuid dhen t-seilbh a thoirt dha ro làimh.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Leasan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Bha Iosa air an talamh seo ann an cruth daonna, ach tha e cuideachd na Dhia.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Mar a dh'àithn Dia d'a dheisciobluibh air an t-sliabh,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feumaidh sinn creidsinn ann an Iosa mar Mhac Dhè agus èisteachd gu faiceallach ris.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Bha fios aig Pòl, a bha sa phrìosan, gu robh e gu bàs, agus sgrìobh e litir gu a dheisciobal a ghràidh Timoteus.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Thuirt an litir mar a bu chòir dha Timòteus na creidmhich a theagasg mar mhinistear eaglaise.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Leugh Timoteus agus na creidmhich litir Phòil agus chuir iad romhpa gun a bhith a 'call creideamh gus an deireadh eadhon ann an geur-leanmhainn.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 sin tha creideamh Phòil air a thoirt sìos gu a dheisciobal Timoteus, agus a-rithist dha na h-eaglaisean.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Leasan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Taing do na soisgeulaichean a shearmonaich an soisgeul dhuinn agus don luchd-teagaisg a theagaisg dhuinn facal Dhè, tha ar creideamh agus ar n-eaglais air fàs.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A-nis feumaidh sinn ar creideamh a lìbhrigeadh agus facal Dhè a dh’ ionnsaich sinn a theagasg dhaibh.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/>
              <a:t>Cò th' ann an Iosa?</a:t>
            </a:r>
            <a:r xmlns:a="http://schemas.openxmlformats.org/drawingml/2006/main">
              <a:rPr lang="gd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rgbClr val="0070c0"/>
                </a:solidFill>
              </a:rPr>
              <a:t>Tha Iosa..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Tha Iosa aiseirigh agus tha e beò gu sìorraidh, le eaglaisean agus creideamhan a tha a 'creidsinn ann.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Ceasnachadh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Cò dha a sgrìobh Pòl an litir mar a bha là a bhàis a’ dlùthachadh?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Timoteus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Sìleas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gd" altLang="ko-KR" sz="2800">
                <a:solidFill>
                  <a:srgbClr val="ff0000"/>
                </a:solidFill>
              </a:rPr>
              <a:t>Timoteus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Tha mi air mo chuimhneachadh air do chreideamh dhùrachdach, a bha an toiseach a’ fuireach ann an do sheanmhair Lois agus nad mhàthair Eunice agus, tha mi dearbhte, a-nis a’ fuireach annadsa cuideachd.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Timothy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Àireamh 100 Facal Dhè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Chunnaic Iain sealladh iongantach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Tha esan a tha toirt fianuis air na nithibh so ag ràdh, Seadh, tha mi teachd gu h-aithghearr. Amen. Thig, a Thighearna Iosa.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Taisbeanadh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/>
              <a:t>Cò th' ann an Iosa?</a:t>
            </a:r>
            <a:r xmlns:a="http://schemas.openxmlformats.org/drawingml/2006/main">
              <a:rPr altLang="en-US" lang="gd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rgbClr val="0070c0"/>
                </a:solidFill>
              </a:rPr>
              <a:t>Tha Iosa..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 e Iosa am fear a tha a 'deàrrsadh gu h-àlainn le coltas glòrmhor.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Dh' fhàs geur-leanmhuinn na h-eaglais 's na bu mhiosa 's an latha. Bha a dheisciobuil uile air am mart- adh, a' cumail a' chreidimh, agus bha Eoin 'na aonar ri Patmos.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Aon latha chuala e guth àrd mar thrompaid, a thuirt: "Sgrìobh air clàr na tha thu a 'faicinn agus cuir gu na seachd eaglaisean e."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Chunnaic Iain Iosa cuideachd. B’ e Ìosa ìomhaigh rìgh aig an robh uile chumhachd an t-saoghail.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Chunnaic Iain an speur ùr, agus an talamh ùr a tha ri teachd. Cha bhi ni sam bith olc, cha bhi bròn ann, agus bidh sonas daonnan aig Dia.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Sgrìobh Eòin na seallaidhean sin uile agus sgrìobh e iad chun nan eaglaisean. “Cùm do chreideamh, oir thig an Tighearna a-rithist!” Is e so an leabhar mu dheireadh de'n Bhiobull, Taisbeanadh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Leasan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Thig Iosa a-rithist chun na talmhainn seo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 bhreitheamh uair-eigin.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Aig an àm sin, an fheadhainn nach robh a 'creidsinn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ann an Iosa fulang gu bràth,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Bidh tlachd aig an fheadhainn a tha a 'creidsinn ann an Iosa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Beatha mhaireannach le sonas.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bheil thu a 'feitheamh ri Iosa tighinn a-rithist?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Chan fhaod sinn an dòchas sin a chall, feumaidh sinn ar creideamh san talamh seo a chumail chun na crìche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3200"/>
              <a:t>Cò th' ann an Iosa?</a:t>
            </a:r>
            <a:r xmlns:a="http://schemas.openxmlformats.org/drawingml/2006/main">
              <a:rPr lang="gd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rgbClr val="0070c0"/>
                </a:solidFill>
              </a:rPr>
              <a:t>Iosa..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Thig Iosa air ais a-rithist chun na talmhainn seo mar rìgh, a 'toirt breith air na h-uile nithean, agus a' riaghladh nan uile nithean gu bràth.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Ceasnachadh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Dè an t-ainm a th’ air an eilean far an robh an deisciobal Eòin na laighe?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Hawaii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Kittim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gd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000"/>
              <a:t>Facal an-diugh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Tha esan a tha toirt fianuis air na nithibh so ag ràdh, Seadh, tha mi teachd gu h-aithghearr. Amen. Thig, a Thighearna Iosa.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Taisbeanadh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gd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An-diugh</a:t>
            </a:r>
            <a:r xmlns:a="http://schemas.openxmlformats.org/drawingml/2006/main">
              <a:rPr altLang="en-US" lang="gd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Ceasnachadh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Cò nach fhaca cruth-atharrachadh Ìosa?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Peadar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Seumas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Iain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Tòmas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gd" sz="2800">
                <a:solidFill>
                  <a:srgbClr val="ff0000"/>
                </a:solidFill>
              </a:rPr>
              <a:t>Tòmas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An sin chaidh a chruth-atharrachadh air thoiseach orra. Dhealraich 'aghaidh mar a' ghrian, agus dh' fhàs 'aodach cho geal ris an t-solus.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Àir. 75 Facal Dhè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400"/>
              <a:t>Iosa</a:t>
            </a:r>
            <a:r xmlns:a="http://schemas.openxmlformats.org/drawingml/2006/main">
              <a:rPr lang="gd" altLang="en-US" sz="4400"/>
              <a:t> </a:t>
            </a:r>
            <a:r xmlns:a="http://schemas.openxmlformats.org/drawingml/2006/main">
              <a:rPr lang="gd" altLang="ko-KR" sz="4400"/>
              <a:t>Tha gaol aige air Clann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Nuair a chunnaic Iosa seo, bha e feargach. Is thuirt e riutha: Leigibh le cloinn bhig tighinn gam ionnsuidh, agus na bacaibh iad: oir is ann dhan leithidean sin a tha rioghachd Dhe.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Thug pàrant a leanabh gu Iosa airson a bhith beannaichte le Iosa.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 uair sin, chronaich deisciobail Iosa e. “Cionnas a bheir thu do leanabh gu Iosa?”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Nuair a chunnaic Iosa e, thuirt e gu feargach.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“Na stad a’ chlann bho bhith a’ tighinn thugam. Buinidh rìoghachd Dhè don leithid seo de chloinn.”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Ach bha am mac air a mhaoin gu lèir a chaitheamh anns an dùthaich fad às agus dh’fhàs e truagh.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 Ge b'e neach nach gabh riogh- achd Dhe mar leanabh beag, cha teid e gu brath a stigh innte." Agus ghabh e a' chlann 'na uchd, agus chuir e a lamhan orra, agus bheannaich e iad.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Leasan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Thuirt Iosa gum buin rìoghachd Dhè dhan leithid seo de chlann.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Leig leinn cuideachd a bhith nar clann a tha a 'toirt gràdh do Dhia agus a tha umhail do dh' Iosa gun a bhith a 'call an fheadhainn fhìor, onarach,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agus fìor chridhe leanabh.</a:t>
            </a:r>
            <a:r xmlns:a="http://schemas.openxmlformats.org/drawingml/2006/main">
              <a:rPr altLang="en-US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/>
              <a:t>Cò th' ann an Iosa?</a:t>
            </a:r>
            <a:r xmlns:a="http://schemas.openxmlformats.org/drawingml/2006/main">
              <a:rPr altLang="en-US" lang="gd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rgbClr val="0070c0"/>
                </a:solidFill>
              </a:rPr>
              <a:t>Iosa</a:t>
            </a:r>
            <a:r xmlns:a="http://schemas.openxmlformats.org/drawingml/2006/main">
              <a:rPr altLang="en-US" lang="gd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gd" sz="3600">
                <a:solidFill>
                  <a:srgbClr val="0070c0"/>
                </a:solidFill>
              </a:rPr>
              <a:t>tha..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 e Iosa am fear a tha dèidheil air, a’ cur luach air agus a’ beannachadh clann.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Ceasnachadh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Dè rinn na deisciobail nuair a dh'fheuch a 'chlann ri dhol gu Iosa?</a:t>
            </a:r>
            <a:r xmlns:a="http://schemas.openxmlformats.org/drawingml/2006/main">
              <a:rPr altLang="en-US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Chuir iad fàilte chridheil orra.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chronaich iad iad gun iad a dhol gu Iosa.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Thug iad a-steach clann gu Iosa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Thug iad biadh dhaibh agus chuir iad dhachaigh 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gd" sz="2800">
                <a:solidFill>
                  <a:srgbClr val="ff0000"/>
                </a:solidFill>
              </a:rPr>
              <a:t>chronaich iad iad gun iad a dhol gu Iosa.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Nuair a chunnaic Iosa seo, bha e feargach. Is thuirt e riutha: Leigibh le cloinn bhig tighinn gam ionnsuidh, agus na bacaibh iad: oir is ann dhan leithidean sin a tha rioghachd Dhe.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Àir. 76 Facal Dhè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400"/>
              <a:t>Shlànaich Iosa duine dall, Bartimeus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" Falbh," ars' losa, " shlànuich do chreidimh thu." Sa bhad fhuair e a fhradharc agus lean e Iosa air an rathad.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Nuair a thàinig Iosa gu Iericho, bha duine dall, Bartimeus na shuidhe ri taobh an rathaid, ag iarraidh dèirce.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Nuair a chuala e gur e Iosa bho Nasareth a bh' ann, thòisich e ri glaodhach, "Iosa, Mhic Dhaibhidh, dèan tròcair orm!"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Ghairm Iosa Bartimeus. “Dè tha thu ag iarraidh orm a dhèanamh dhut?” dh'fhaighnich Iosa dheth. Thuirt an dall, "Rabbi, tha mi airson fhaicinn."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Thuig am mac gu'n d' fhàs e na bu truagh na seirbhisich an tigh athar.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 sin thill e agus ghuidh e air athair gabhail ris mar aon de a sheirbhisich.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 Falbh," ars' losa, " shlànuich do chreidimh thu." Air ball fhuair e a radharc.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“Tapadh leat, Iosa!” Lean Bartimeus Iosa a leig leis sealladh fhaighinn.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Leasan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Thuirt Iosa ri Bartimeus, “Tha creideamh air do leigheas.”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 e creideamh a tha gar sàbhaladh.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Tha creideamh air a chuir an cèill ann an ùrnaigh dùrachdach.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Nuair a bhios sinn ag ùrnaigh ri Iosa,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Feumaidh an creideamh seo a bhith againn.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/>
              <a:t>Cò th' ann an Iosa?</a:t>
            </a:r>
            <a:r xmlns:a="http://schemas.openxmlformats.org/drawingml/2006/main">
              <a:rPr altLang="en-US" lang="gd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rgbClr val="0070c0"/>
                </a:solidFill>
              </a:rPr>
              <a:t>Tha Iosa..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 e Iosa am fear a dh’èisteas agus a fhreagras ar n-ùrnaighean dùrachdach.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Ceasnachadh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Dè a dh’ iarr Bartimeus air Ìosa?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Thoir dhomh tòrr airgid.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Tha mi airson a bhith nad dheisciobal agad.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Leig leam coiseachd air an uisge.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Tha mi airson fhaicinn a-rithist.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gd" sz="2800">
                <a:solidFill>
                  <a:srgbClr val="ff0000"/>
                </a:solidFill>
              </a:rPr>
              <a:t>Tha mi airson fhaicinn a-rithist.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" Falbh," ars' losa, " shlànuich do chreidimh thu." Sa bhad fhuair e a fhradharc agus lean e Iosa air an rathad.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Àir. 77 Facal Dhè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400"/>
              <a:t>Dhìrich Sacheus craobh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Oir thàinig Mac an Duine a shireadh agus a shàbhaladh an nì sin a bha caillte.”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Bha duine beairteach ann dom b’ainm Sacheus. B' e prìomh neach-cruinneachaidh chìsean a bh' ann, agus mar sin bha gràin aig daoine air.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Aon latha thàinig Ìosa dhan bhaile far an robh Sacheus a' fuireach. Bha mòran dhaoine làn sluaigh gus Iosa fhaicinn.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luath 's a chunnaic 'athair a mhac a' tighinn fad as, ruith e ga ionnsuidh, agus rug e air, agus ghabh e ris le gairdeachas.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Dhìrich Sacheus suas craobh a dh’fhaicinn Ìosa. Sheall Iosa air, agus thubhairt e. " A Shacheuis, thig a nuas air ball. Feumaidh mi fuireach aig an taigh agad an-diugh."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 Chuir Sacheus roimhe Iosa. " Bheir mi leth mo mhaoin do na bochdaibh."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Thuirt Iosa, " Tha slainte an diugh air tighinn a dh' ionnsuidh an tighe so. Thainig mi a shireadh agus a thearnadh na bha caillte."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Leasan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Nuair a choinnich Sacheus ri Ìosa, dh’aidich e gun toireadh e seachad an t-seilbh as fheàrr leis dha na bochdan.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Dè an rud as cudromaiche dhut?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Dè thug thu seachad an dèidh coinneachadh ri Iosa?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Feumaidh sinn cuimhneachadh gur e Iosa an rud as luachmhoire dhuinn.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rgbClr val="ff0000"/>
                </a:solidFill>
              </a:rPr>
              <a:t>Cò th' ann an Iosa?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rgbClr val="0070c0"/>
                </a:solidFill>
              </a:rPr>
              <a:t>Tha Iosa..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 e Iosa an Slànaighear a thàinig don fhearann seo gus a h-uile duine a shàbhaladh gun eadar-dhealachadh.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An-diugh</a:t>
            </a:r>
            <a:r xmlns:a="http://schemas.openxmlformats.org/drawingml/2006/main">
              <a:rPr altLang="en-US" lang="gd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Ceasnachadh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Carson a bha gràin aig daoine air Sacheus?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Air sgàth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esan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bha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ceann-cinnidh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cìs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neach-cruinneachaidh.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Oir chreid e gu math ann an Iosa.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Oir rinn e ùrnaigh mòran.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Leis gu robh e eireachdail.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gd" sz="2800">
                <a:solidFill>
                  <a:srgbClr val="ff0000"/>
                </a:solidFill>
              </a:rPr>
              <a:t>Leis gu robh e na phrìomh neach-cruinneachaidh chìsean.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Oir thàinig Mac an Duine a shireadh agus a shàbhaladh an nì sin a bha caillte.”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gd">
                <a:solidFill>
                  <a:schemeClr val="tx1">
                    <a:lumMod val="50000"/>
                    <a:lumOff val="50000"/>
                  </a:schemeClr>
                </a:solidFill>
              </a:rPr>
              <a:t>Àir. 78 Facal Dhè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400"/>
              <a:t>Taigh air a thogail air a’ Chreig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“Uime sin tha a h-uile duine a chluinneas na briathran seo agamsa agus a chuireas an gnìomh iad coltach ri duine glic a thog a thaigh air a’ charraig.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Dh’innis Ìosa sgeulachd dithis fhireannach a bha a’ togail taigh.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Thuirt Iosa, "A Dhia, tha d'athair an-còmhnaidh a 'feitheamh riut."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Cho-dhùin fear dhiubh an taigh aige a thogail air a 'ghainmhich, fear eile air a' chreig.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Dh’obraich an dithis gu cruaidh airson taigh a thogail. Bha an dà thaigh a’ coimhead làidir air an taobh a-muigh gun diofar mòr.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Nuair a dh'adhbhraich uisge trom tuil, chaidh an taigh a chaidh a thogail air a' ghainmhich a sguabadh air falbh. Ach sheas an taigh a thogadh air a’ chreig gu daingeann.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Thuirt Iosa, “Tha a h-uile duine a chluinneas mo bhriathran agus a chuireas an gnìomh iad coltach ri duine glic a thog a thaigh air a’ chreig.”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Leasan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Thuirt Iosa, “Tha a h-uile duine a chluinneas mo bhriathran agus a chuireas an gnìomh iad coltach ri duine glic a thog a thaigh air a’ chreig.”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 cuir thu uile fhocal Dhe an gnìomh ?</a:t>
            </a:r>
            <a:r xmlns:a="http://schemas.openxmlformats.org/drawingml/2006/main">
              <a:rPr altLang="en-US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Bitheamaid nar daoine glic a tha umhail do Fhacal Dhè.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/>
              <a:t>Cò th' ann an Iosa?</a:t>
            </a:r>
            <a:r xmlns:a="http://schemas.openxmlformats.org/drawingml/2006/main">
              <a:rPr altLang="en-US" lang="gd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rgbClr val="0070c0"/>
                </a:solidFill>
              </a:rPr>
              <a:t>Iosa</a:t>
            </a:r>
            <a:r xmlns:a="http://schemas.openxmlformats.org/drawingml/2006/main">
              <a:rPr altLang="en-US" lang="gd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gd" sz="3600">
                <a:solidFill>
                  <a:srgbClr val="0070c0"/>
                </a:solidFill>
              </a:rPr>
              <a:t>tha..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 e Iosa am fear a tha a’ gabhail tlachd anns an fheadhainn a tha umhail don fhacal.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Ceasnachadh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Cuin a thuit an taigh a chaidh a thogail air a’ ghainmhich?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Cho luath 's a chaidh an taigh a thogail,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Nuair a bha a' ghrian a' deàrrsadh,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Nuair a thàinig mòran dhaoine a-steach don taigh,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Nuair a bha uisge mòr ann agus tuil ann,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gd" sz="2800">
                <a:solidFill>
                  <a:srgbClr val="ff0000"/>
                </a:solidFill>
              </a:rPr>
              <a:t>Nuair a bha uisge mòr ann agus tuil ann,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“Uime sin tha a h-uile duine a chluinneas na briathran seo agamsa agus a chuireas an gnìomh iad coltach ri duine glic a thog a thaigh air a’ charraig.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Àir. 79 Facal Dhè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400"/>
              <a:t>Còig òighean glic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" Uime sin deanaibh-sa faire, oir cha'n aithne dhuibh an la no an uair."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Leasan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Bidh sinn a 'peacachadh mòran nar beatha.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 sin tha sinn a’ faireachdainn ciontach airson peacachadh an aghaidh Dhè.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Ach thug Dia maitheanas dhuinn an-còmhnaidh airson ar peacaidhean.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Leis gu bheil Iosa mar-thà air ar peacaidhean uile a ghabhail thairis.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Feumaidh tu seo a chreidsinn agus a dhol gu Dia le taingealachd agus aoibhneas.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Bha deichnear òighean ann a bha ag ullachadh airson cuirm na bainnse. Dh'ullaich na còignear nigheanan glic lampaichean le ola gu leòr, ach cha do rinn an còignear eile.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Anns an oidhche, nuair a bha fear na bainnse anmoch, thuit an deichnear òighean nan cadal.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"Tha fear na bainnse an seo!" Dh' eirich na h-òighean le cabhaig. Agus chaidh solais nan còignear òighean nach do dheasaich ola gu leòr a‑mach.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“Thoir dhuinn beagan ola.” “Ma bheir sinn ar n-ola dhut, faodaidh sinn ruith a-mach à ola cuideachd. Thig, faigh beagan ola."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 fhad 's a bha an còignear nighean gòrach a' dol a cheannach ola, dhùin doras na cuirm. Mu dheireadh, cha robh cead aig na còignear nigheanan gòrach a bhith an làthair aig a’ phàrtaidh.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Leasan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 e seo sgeulachd a tha Iosa ag innse dhuinn mar a dh’ fheitheas sinn airson an latha nuair a thig e air ais.</a:t>
            </a:r>
            <a:r xmlns:a="http://schemas.openxmlformats.org/drawingml/2006/main">
              <a:rPr altLang="en-US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Chan eil fios aig duine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uair a thig Iosa a rìs.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Ach mar na còig òighean glic, feumaidh sinn an-còmhnaidh dùsgadh agus feitheamh ri Iosa le cridhe ullaichte.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/>
              <a:t>Cò th' ann an Iosa?</a:t>
            </a:r>
            <a:r xmlns:a="http://schemas.openxmlformats.org/drawingml/2006/main">
              <a:rPr altLang="en-US" lang="gd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rgbClr val="0070c0"/>
                </a:solidFill>
              </a:rPr>
              <a:t>Iosa..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Gheall Iosa tilleadh a-rithist don dùthaich seo nuair nach eil fios aig duine.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Ceasnachadh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Dè nach do dh’ullaich na còignear òighean amaideach?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uisge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aodach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tiodhlac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gd" sz="2800">
                <a:solidFill>
                  <a:srgbClr val="ff0000"/>
                </a:solidFill>
              </a:rPr>
              <a:t>ola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" Uime sin deanaibh-sa faire, oir cha'n aithne dhuibh an la no an uair."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Aireamh 80 Facal Dhe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d" altLang="ko-KR" sz="4400"/>
              <a:t>Cosamhlachd nan Tàlaidhean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/>
              <a:t>Cò th' ann an Iosa?</a:t>
            </a:r>
            <a:r xmlns:a="http://schemas.openxmlformats.org/drawingml/2006/main">
              <a:rPr altLang="en-US" lang="gd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rgbClr val="0070c0"/>
                </a:solidFill>
              </a:rPr>
              <a:t>Iosa</a:t>
            </a:r>
            <a:r xmlns:a="http://schemas.openxmlformats.org/drawingml/2006/main">
              <a:rPr altLang="en-US" lang="gd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gd" sz="3600">
                <a:solidFill>
                  <a:srgbClr val="0070c0"/>
                </a:solidFill>
              </a:rPr>
              <a:t>tha..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 e Iosa am fear a tha an-còmhnaidh ann an gaol agus a’ feitheamh oirnn.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/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" Fhreagair a mhaighistir, ' 'S maith a rinn thu, a dheadh sheirbhisich dhìleas ! Bha thusa dileas ann am beagan do nithibh ; cuiridh mise os ceann mòran do nithibh thu. Thig agus roinn air sonas do mhaighstir 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Thug neach airgiod d'a sheirbhisich air a thurus. Thug e cùig tàlannan do'n cheud sheirbhiseach, dithis do'n dara h-aon, agus aon do'n treas h-aon.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Chaidh an searbhanta a fhuair 5 tàlantan agus dà thàlant aig an aon àm agus chuir iad an cuid airgid a dh'obair agus choisinn e dùbailte. Ach, chaidh fear a fhuair 1 tàlant a-mach agus chladhaich e toll anns an talamh agus dh'fhalaich e airgead a mhaighstir.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Nuair a thàinig am maighistir air ais agus a rinn e cunntas riu, choisinn a' chiad sheirbhiseach còig tàlannan a bharrachd, agus an dàrna fear a dhà eile.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Ach, cha do choisinn an seirbhiseach a fhuair aon tàlann. “A mhaighstir, cha tug thu ach aon tàlant dhomh. An uairsin ciamar as urrainn dhomh barrachd airgead a dhèanamh?"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d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Bha fearg air a mhaighstir. “Bu chòir dhut a bhith air m’ airgead a chuir an seilbh leis na bancairean, bhithinn air fhaighinn air ais le riadh. A sheirbhiseach gun luach, falbh a-mach às mo thaigh!"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Leasan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Tha Iosa a’ toirt rabhadh dhuinn gun a bhith leisg tro chosamhlachd thàlantan.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Tha rudeigin nas cudromaiche na an ìre a fhuair sinn.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 e an rud as cudromaiche beatha a chaitheamh airson glòir Dhè le bhith a’ cleachdadh na tha agad gu dìleas.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chòir dhuinn uile a bhith beò mar sin de bheatha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bhi air a mholadh le Iosa.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3200"/>
              <a:t>Cò th' ann an Iosa?</a:t>
            </a:r>
            <a:r xmlns:a="http://schemas.openxmlformats.org/drawingml/2006/main">
              <a:rPr altLang="en-US" lang="gd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rgbClr val="0070c0"/>
                </a:solidFill>
              </a:rPr>
              <a:t>Tha Iosa..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 e Iosa ar maighstir, a tha a 'measadh ar beatha agus a' toirt duais dhuinn a rèir sin.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>
                <a:solidFill>
                  <a:srgbClr val="ff0000"/>
                </a:solidFill>
              </a:rPr>
              <a:t>Ceasnachadh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Dè thug am maighistir do na seirbhisich fhad 's a bha iad a' siubhal fad air falbh?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taigh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achadh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stòr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tàlant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d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gd" sz="2800">
                <a:solidFill>
                  <a:srgbClr val="ff0000"/>
                </a:solidFill>
              </a:rPr>
              <a:t>tàlant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d" sz="4000"/>
              <a:t>Facal an-diugh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d" sz="3600"/>
              <a:t>" Fhreagair a mhaighistir, ' 'S maith a rinn thu, a dheadh sheirbhisich dhìleas ! Bha thusa dileas ann am beagan do nithibh ; cuiridh mise os ceann mòran do nithibh thu. Thig agus roinn air sonas do mhaighstir 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</a:t>
            </a:r>
            <a:r xmlns:a="http://schemas.openxmlformats.org/drawingml/2006/main">
              <a:rPr altLang="en-US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d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